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7" r:id="rId2"/>
  </p:sldIdLst>
  <p:sldSz cx="11507788" cy="7326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21"/>
  </p:normalViewPr>
  <p:slideViewPr>
    <p:cSldViewPr snapToGrid="0" snapToObjects="1">
      <p:cViewPr varScale="1">
        <p:scale>
          <a:sx n="103" d="100"/>
          <a:sy n="103" d="100"/>
        </p:scale>
        <p:origin x="1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8474" y="1199006"/>
            <a:ext cx="8630841" cy="2550642"/>
          </a:xfrm>
        </p:spPr>
        <p:txBody>
          <a:bodyPr anchor="b"/>
          <a:lstStyle>
            <a:lvl1pPr algn="ctr">
              <a:defRPr sz="5663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8474" y="3848011"/>
            <a:ext cx="8630841" cy="1768829"/>
          </a:xfrm>
        </p:spPr>
        <p:txBody>
          <a:bodyPr/>
          <a:lstStyle>
            <a:lvl1pPr marL="0" indent="0" algn="ctr">
              <a:buNone/>
              <a:defRPr sz="2265"/>
            </a:lvl1pPr>
            <a:lvl2pPr marL="431551" indent="0" algn="ctr">
              <a:buNone/>
              <a:defRPr sz="1888"/>
            </a:lvl2pPr>
            <a:lvl3pPr marL="863102" indent="0" algn="ctr">
              <a:buNone/>
              <a:defRPr sz="1699"/>
            </a:lvl3pPr>
            <a:lvl4pPr marL="1294653" indent="0" algn="ctr">
              <a:buNone/>
              <a:defRPr sz="1510"/>
            </a:lvl4pPr>
            <a:lvl5pPr marL="1726204" indent="0" algn="ctr">
              <a:buNone/>
              <a:defRPr sz="1510"/>
            </a:lvl5pPr>
            <a:lvl6pPr marL="2157755" indent="0" algn="ctr">
              <a:buNone/>
              <a:defRPr sz="1510"/>
            </a:lvl6pPr>
            <a:lvl7pPr marL="2589306" indent="0" algn="ctr">
              <a:buNone/>
              <a:defRPr sz="1510"/>
            </a:lvl7pPr>
            <a:lvl8pPr marL="3020858" indent="0" algn="ctr">
              <a:buNone/>
              <a:defRPr sz="1510"/>
            </a:lvl8pPr>
            <a:lvl9pPr marL="3452409" indent="0" algn="ctr">
              <a:buNone/>
              <a:defRPr sz="151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2E7B-A7B1-0346-83C0-3519A16B39E0}" type="datetimeFigureOut">
              <a:rPr lang="es-CL" smtClean="0"/>
              <a:t>09-12-22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51006-C08D-CD41-95D3-BB58EB64615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90608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2E7B-A7B1-0346-83C0-3519A16B39E0}" type="datetimeFigureOut">
              <a:rPr lang="es-CL" smtClean="0"/>
              <a:t>09-12-22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51006-C08D-CD41-95D3-BB58EB64615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8701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5261" y="390058"/>
            <a:ext cx="2481367" cy="6208712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1160" y="390058"/>
            <a:ext cx="7300253" cy="6208712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2E7B-A7B1-0346-83C0-3519A16B39E0}" type="datetimeFigureOut">
              <a:rPr lang="es-CL" smtClean="0"/>
              <a:t>09-12-22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51006-C08D-CD41-95D3-BB58EB64615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35307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2E7B-A7B1-0346-83C0-3519A16B39E0}" type="datetimeFigureOut">
              <a:rPr lang="es-CL" smtClean="0"/>
              <a:t>09-12-22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51006-C08D-CD41-95D3-BB58EB64615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7523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167" y="1826492"/>
            <a:ext cx="9925467" cy="3047542"/>
          </a:xfrm>
        </p:spPr>
        <p:txBody>
          <a:bodyPr anchor="b"/>
          <a:lstStyle>
            <a:lvl1pPr>
              <a:defRPr sz="5663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5167" y="4902865"/>
            <a:ext cx="9925467" cy="1602630"/>
          </a:xfrm>
        </p:spPr>
        <p:txBody>
          <a:bodyPr/>
          <a:lstStyle>
            <a:lvl1pPr marL="0" indent="0">
              <a:buNone/>
              <a:defRPr sz="2265">
                <a:solidFill>
                  <a:schemeClr val="tx1">
                    <a:tint val="75000"/>
                  </a:schemeClr>
                </a:solidFill>
              </a:defRPr>
            </a:lvl1pPr>
            <a:lvl2pPr marL="431551" indent="0">
              <a:buNone/>
              <a:defRPr sz="1888">
                <a:solidFill>
                  <a:schemeClr val="tx1">
                    <a:tint val="75000"/>
                  </a:schemeClr>
                </a:solidFill>
              </a:defRPr>
            </a:lvl2pPr>
            <a:lvl3pPr marL="863102" indent="0">
              <a:buNone/>
              <a:defRPr sz="1699">
                <a:solidFill>
                  <a:schemeClr val="tx1">
                    <a:tint val="75000"/>
                  </a:schemeClr>
                </a:solidFill>
              </a:defRPr>
            </a:lvl3pPr>
            <a:lvl4pPr marL="1294653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6204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5775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89306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0858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2409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2E7B-A7B1-0346-83C0-3519A16B39E0}" type="datetimeFigureOut">
              <a:rPr lang="es-CL" smtClean="0"/>
              <a:t>09-12-22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51006-C08D-CD41-95D3-BB58EB64615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31321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1160" y="1950292"/>
            <a:ext cx="4890810" cy="464847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5818" y="1950292"/>
            <a:ext cx="4890810" cy="464847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2E7B-A7B1-0346-83C0-3519A16B39E0}" type="datetimeFigureOut">
              <a:rPr lang="es-CL" smtClean="0"/>
              <a:t>09-12-22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51006-C08D-CD41-95D3-BB58EB64615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8781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659" y="390059"/>
            <a:ext cx="9925467" cy="141608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660" y="1795965"/>
            <a:ext cx="4868333" cy="880175"/>
          </a:xfrm>
        </p:spPr>
        <p:txBody>
          <a:bodyPr anchor="b"/>
          <a:lstStyle>
            <a:lvl1pPr marL="0" indent="0">
              <a:buNone/>
              <a:defRPr sz="2265" b="1"/>
            </a:lvl1pPr>
            <a:lvl2pPr marL="431551" indent="0">
              <a:buNone/>
              <a:defRPr sz="1888" b="1"/>
            </a:lvl2pPr>
            <a:lvl3pPr marL="863102" indent="0">
              <a:buNone/>
              <a:defRPr sz="1699" b="1"/>
            </a:lvl3pPr>
            <a:lvl4pPr marL="1294653" indent="0">
              <a:buNone/>
              <a:defRPr sz="1510" b="1"/>
            </a:lvl4pPr>
            <a:lvl5pPr marL="1726204" indent="0">
              <a:buNone/>
              <a:defRPr sz="1510" b="1"/>
            </a:lvl5pPr>
            <a:lvl6pPr marL="2157755" indent="0">
              <a:buNone/>
              <a:defRPr sz="1510" b="1"/>
            </a:lvl6pPr>
            <a:lvl7pPr marL="2589306" indent="0">
              <a:buNone/>
              <a:defRPr sz="1510" b="1"/>
            </a:lvl7pPr>
            <a:lvl8pPr marL="3020858" indent="0">
              <a:buNone/>
              <a:defRPr sz="1510" b="1"/>
            </a:lvl8pPr>
            <a:lvl9pPr marL="3452409" indent="0">
              <a:buNone/>
              <a:defRPr sz="151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2660" y="2676139"/>
            <a:ext cx="4868333" cy="393619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5818" y="1795965"/>
            <a:ext cx="4892309" cy="880175"/>
          </a:xfrm>
        </p:spPr>
        <p:txBody>
          <a:bodyPr anchor="b"/>
          <a:lstStyle>
            <a:lvl1pPr marL="0" indent="0">
              <a:buNone/>
              <a:defRPr sz="2265" b="1"/>
            </a:lvl1pPr>
            <a:lvl2pPr marL="431551" indent="0">
              <a:buNone/>
              <a:defRPr sz="1888" b="1"/>
            </a:lvl2pPr>
            <a:lvl3pPr marL="863102" indent="0">
              <a:buNone/>
              <a:defRPr sz="1699" b="1"/>
            </a:lvl3pPr>
            <a:lvl4pPr marL="1294653" indent="0">
              <a:buNone/>
              <a:defRPr sz="1510" b="1"/>
            </a:lvl4pPr>
            <a:lvl5pPr marL="1726204" indent="0">
              <a:buNone/>
              <a:defRPr sz="1510" b="1"/>
            </a:lvl5pPr>
            <a:lvl6pPr marL="2157755" indent="0">
              <a:buNone/>
              <a:defRPr sz="1510" b="1"/>
            </a:lvl6pPr>
            <a:lvl7pPr marL="2589306" indent="0">
              <a:buNone/>
              <a:defRPr sz="1510" b="1"/>
            </a:lvl7pPr>
            <a:lvl8pPr marL="3020858" indent="0">
              <a:buNone/>
              <a:defRPr sz="1510" b="1"/>
            </a:lvl8pPr>
            <a:lvl9pPr marL="3452409" indent="0">
              <a:buNone/>
              <a:defRPr sz="151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5818" y="2676139"/>
            <a:ext cx="4892309" cy="393619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2E7B-A7B1-0346-83C0-3519A16B39E0}" type="datetimeFigureOut">
              <a:rPr lang="es-CL" smtClean="0"/>
              <a:t>09-12-22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51006-C08D-CD41-95D3-BB58EB64615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855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2E7B-A7B1-0346-83C0-3519A16B39E0}" type="datetimeFigureOut">
              <a:rPr lang="es-CL" smtClean="0"/>
              <a:t>09-12-22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51006-C08D-CD41-95D3-BB58EB64615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36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2E7B-A7B1-0346-83C0-3519A16B39E0}" type="datetimeFigureOut">
              <a:rPr lang="es-CL" smtClean="0"/>
              <a:t>09-12-22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51006-C08D-CD41-95D3-BB58EB64615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72692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660" y="488421"/>
            <a:ext cx="3711561" cy="1709473"/>
          </a:xfrm>
        </p:spPr>
        <p:txBody>
          <a:bodyPr anchor="b"/>
          <a:lstStyle>
            <a:lvl1pPr>
              <a:defRPr sz="302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2309" y="1054854"/>
            <a:ext cx="5825818" cy="5206431"/>
          </a:xfrm>
        </p:spPr>
        <p:txBody>
          <a:bodyPr/>
          <a:lstStyle>
            <a:lvl1pPr>
              <a:defRPr sz="3020"/>
            </a:lvl1pPr>
            <a:lvl2pPr>
              <a:defRPr sz="2643"/>
            </a:lvl2pPr>
            <a:lvl3pPr>
              <a:defRPr sz="2265"/>
            </a:lvl3pPr>
            <a:lvl4pPr>
              <a:defRPr sz="1888"/>
            </a:lvl4pPr>
            <a:lvl5pPr>
              <a:defRPr sz="1888"/>
            </a:lvl5pPr>
            <a:lvl6pPr>
              <a:defRPr sz="1888"/>
            </a:lvl6pPr>
            <a:lvl7pPr>
              <a:defRPr sz="1888"/>
            </a:lvl7pPr>
            <a:lvl8pPr>
              <a:defRPr sz="1888"/>
            </a:lvl8pPr>
            <a:lvl9pPr>
              <a:defRPr sz="1888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660" y="2197894"/>
            <a:ext cx="3711561" cy="4071870"/>
          </a:xfrm>
        </p:spPr>
        <p:txBody>
          <a:bodyPr/>
          <a:lstStyle>
            <a:lvl1pPr marL="0" indent="0">
              <a:buNone/>
              <a:defRPr sz="1510"/>
            </a:lvl1pPr>
            <a:lvl2pPr marL="431551" indent="0">
              <a:buNone/>
              <a:defRPr sz="1321"/>
            </a:lvl2pPr>
            <a:lvl3pPr marL="863102" indent="0">
              <a:buNone/>
              <a:defRPr sz="1133"/>
            </a:lvl3pPr>
            <a:lvl4pPr marL="1294653" indent="0">
              <a:buNone/>
              <a:defRPr sz="944"/>
            </a:lvl4pPr>
            <a:lvl5pPr marL="1726204" indent="0">
              <a:buNone/>
              <a:defRPr sz="944"/>
            </a:lvl5pPr>
            <a:lvl6pPr marL="2157755" indent="0">
              <a:buNone/>
              <a:defRPr sz="944"/>
            </a:lvl6pPr>
            <a:lvl7pPr marL="2589306" indent="0">
              <a:buNone/>
              <a:defRPr sz="944"/>
            </a:lvl7pPr>
            <a:lvl8pPr marL="3020858" indent="0">
              <a:buNone/>
              <a:defRPr sz="944"/>
            </a:lvl8pPr>
            <a:lvl9pPr marL="3452409" indent="0">
              <a:buNone/>
              <a:defRPr sz="944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2E7B-A7B1-0346-83C0-3519A16B39E0}" type="datetimeFigureOut">
              <a:rPr lang="es-CL" smtClean="0"/>
              <a:t>09-12-22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51006-C08D-CD41-95D3-BB58EB64615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623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660" y="488421"/>
            <a:ext cx="3711561" cy="1709473"/>
          </a:xfrm>
        </p:spPr>
        <p:txBody>
          <a:bodyPr anchor="b"/>
          <a:lstStyle>
            <a:lvl1pPr>
              <a:defRPr sz="302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2309" y="1054854"/>
            <a:ext cx="5825818" cy="5206431"/>
          </a:xfrm>
        </p:spPr>
        <p:txBody>
          <a:bodyPr anchor="t"/>
          <a:lstStyle>
            <a:lvl1pPr marL="0" indent="0">
              <a:buNone/>
              <a:defRPr sz="3020"/>
            </a:lvl1pPr>
            <a:lvl2pPr marL="431551" indent="0">
              <a:buNone/>
              <a:defRPr sz="2643"/>
            </a:lvl2pPr>
            <a:lvl3pPr marL="863102" indent="0">
              <a:buNone/>
              <a:defRPr sz="2265"/>
            </a:lvl3pPr>
            <a:lvl4pPr marL="1294653" indent="0">
              <a:buNone/>
              <a:defRPr sz="1888"/>
            </a:lvl4pPr>
            <a:lvl5pPr marL="1726204" indent="0">
              <a:buNone/>
              <a:defRPr sz="1888"/>
            </a:lvl5pPr>
            <a:lvl6pPr marL="2157755" indent="0">
              <a:buNone/>
              <a:defRPr sz="1888"/>
            </a:lvl6pPr>
            <a:lvl7pPr marL="2589306" indent="0">
              <a:buNone/>
              <a:defRPr sz="1888"/>
            </a:lvl7pPr>
            <a:lvl8pPr marL="3020858" indent="0">
              <a:buNone/>
              <a:defRPr sz="1888"/>
            </a:lvl8pPr>
            <a:lvl9pPr marL="3452409" indent="0">
              <a:buNone/>
              <a:defRPr sz="1888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660" y="2197894"/>
            <a:ext cx="3711561" cy="4071870"/>
          </a:xfrm>
        </p:spPr>
        <p:txBody>
          <a:bodyPr/>
          <a:lstStyle>
            <a:lvl1pPr marL="0" indent="0">
              <a:buNone/>
              <a:defRPr sz="1510"/>
            </a:lvl1pPr>
            <a:lvl2pPr marL="431551" indent="0">
              <a:buNone/>
              <a:defRPr sz="1321"/>
            </a:lvl2pPr>
            <a:lvl3pPr marL="863102" indent="0">
              <a:buNone/>
              <a:defRPr sz="1133"/>
            </a:lvl3pPr>
            <a:lvl4pPr marL="1294653" indent="0">
              <a:buNone/>
              <a:defRPr sz="944"/>
            </a:lvl4pPr>
            <a:lvl5pPr marL="1726204" indent="0">
              <a:buNone/>
              <a:defRPr sz="944"/>
            </a:lvl5pPr>
            <a:lvl6pPr marL="2157755" indent="0">
              <a:buNone/>
              <a:defRPr sz="944"/>
            </a:lvl6pPr>
            <a:lvl7pPr marL="2589306" indent="0">
              <a:buNone/>
              <a:defRPr sz="944"/>
            </a:lvl7pPr>
            <a:lvl8pPr marL="3020858" indent="0">
              <a:buNone/>
              <a:defRPr sz="944"/>
            </a:lvl8pPr>
            <a:lvl9pPr marL="3452409" indent="0">
              <a:buNone/>
              <a:defRPr sz="944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2E7B-A7B1-0346-83C0-3519A16B39E0}" type="datetimeFigureOut">
              <a:rPr lang="es-CL" smtClean="0"/>
              <a:t>09-12-22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51006-C08D-CD41-95D3-BB58EB64615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353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1161" y="390059"/>
            <a:ext cx="9925467" cy="141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1161" y="1950292"/>
            <a:ext cx="9925467" cy="4648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1161" y="6790407"/>
            <a:ext cx="2589252" cy="390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82E7B-A7B1-0346-83C0-3519A16B39E0}" type="datetimeFigureOut">
              <a:rPr lang="es-CL" smtClean="0"/>
              <a:t>09-12-22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1955" y="6790407"/>
            <a:ext cx="3883878" cy="390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7375" y="6790407"/>
            <a:ext cx="2589252" cy="390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51006-C08D-CD41-95D3-BB58EB64615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8224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863102" rtl="0" eaLnBrk="1" latinLnBrk="0" hangingPunct="1">
        <a:lnSpc>
          <a:spcPct val="90000"/>
        </a:lnSpc>
        <a:spcBef>
          <a:spcPct val="0"/>
        </a:spcBef>
        <a:buNone/>
        <a:defRPr sz="41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776" indent="-215776" algn="l" defTabSz="863102" rtl="0" eaLnBrk="1" latinLnBrk="0" hangingPunct="1">
        <a:lnSpc>
          <a:spcPct val="90000"/>
        </a:lnSpc>
        <a:spcBef>
          <a:spcPts val="944"/>
        </a:spcBef>
        <a:buFont typeface="Arial" panose="020B0604020202020204" pitchFamily="34" charset="0"/>
        <a:buChar char="•"/>
        <a:defRPr sz="2643" kern="1200">
          <a:solidFill>
            <a:schemeClr val="tx1"/>
          </a:solidFill>
          <a:latin typeface="+mn-lt"/>
          <a:ea typeface="+mn-ea"/>
          <a:cs typeface="+mn-cs"/>
        </a:defRPr>
      </a:lvl1pPr>
      <a:lvl2pPr marL="647327" indent="-215776" algn="l" defTabSz="863102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5" kern="1200">
          <a:solidFill>
            <a:schemeClr val="tx1"/>
          </a:solidFill>
          <a:latin typeface="+mn-lt"/>
          <a:ea typeface="+mn-ea"/>
          <a:cs typeface="+mn-cs"/>
        </a:defRPr>
      </a:lvl2pPr>
      <a:lvl3pPr marL="1078878" indent="-215776" algn="l" defTabSz="863102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88" kern="1200">
          <a:solidFill>
            <a:schemeClr val="tx1"/>
          </a:solidFill>
          <a:latin typeface="+mn-lt"/>
          <a:ea typeface="+mn-ea"/>
          <a:cs typeface="+mn-cs"/>
        </a:defRPr>
      </a:lvl3pPr>
      <a:lvl4pPr marL="1510429" indent="-215776" algn="l" defTabSz="863102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699" kern="1200">
          <a:solidFill>
            <a:schemeClr val="tx1"/>
          </a:solidFill>
          <a:latin typeface="+mn-lt"/>
          <a:ea typeface="+mn-ea"/>
          <a:cs typeface="+mn-cs"/>
        </a:defRPr>
      </a:lvl4pPr>
      <a:lvl5pPr marL="1941980" indent="-215776" algn="l" defTabSz="863102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699" kern="1200">
          <a:solidFill>
            <a:schemeClr val="tx1"/>
          </a:solidFill>
          <a:latin typeface="+mn-lt"/>
          <a:ea typeface="+mn-ea"/>
          <a:cs typeface="+mn-cs"/>
        </a:defRPr>
      </a:lvl5pPr>
      <a:lvl6pPr marL="2373531" indent="-215776" algn="l" defTabSz="863102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699" kern="1200">
          <a:solidFill>
            <a:schemeClr val="tx1"/>
          </a:solidFill>
          <a:latin typeface="+mn-lt"/>
          <a:ea typeface="+mn-ea"/>
          <a:cs typeface="+mn-cs"/>
        </a:defRPr>
      </a:lvl6pPr>
      <a:lvl7pPr marL="2805082" indent="-215776" algn="l" defTabSz="863102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699" kern="1200">
          <a:solidFill>
            <a:schemeClr val="tx1"/>
          </a:solidFill>
          <a:latin typeface="+mn-lt"/>
          <a:ea typeface="+mn-ea"/>
          <a:cs typeface="+mn-cs"/>
        </a:defRPr>
      </a:lvl7pPr>
      <a:lvl8pPr marL="3236633" indent="-215776" algn="l" defTabSz="863102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699" kern="1200">
          <a:solidFill>
            <a:schemeClr val="tx1"/>
          </a:solidFill>
          <a:latin typeface="+mn-lt"/>
          <a:ea typeface="+mn-ea"/>
          <a:cs typeface="+mn-cs"/>
        </a:defRPr>
      </a:lvl8pPr>
      <a:lvl9pPr marL="3668184" indent="-215776" algn="l" defTabSz="863102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3102" rtl="0" eaLnBrk="1" latinLnBrk="0" hangingPunct="1">
        <a:defRPr sz="1699" kern="1200">
          <a:solidFill>
            <a:schemeClr val="tx1"/>
          </a:solidFill>
          <a:latin typeface="+mn-lt"/>
          <a:ea typeface="+mn-ea"/>
          <a:cs typeface="+mn-cs"/>
        </a:defRPr>
      </a:lvl1pPr>
      <a:lvl2pPr marL="431551" algn="l" defTabSz="863102" rtl="0" eaLnBrk="1" latinLnBrk="0" hangingPunct="1">
        <a:defRPr sz="1699" kern="1200">
          <a:solidFill>
            <a:schemeClr val="tx1"/>
          </a:solidFill>
          <a:latin typeface="+mn-lt"/>
          <a:ea typeface="+mn-ea"/>
          <a:cs typeface="+mn-cs"/>
        </a:defRPr>
      </a:lvl2pPr>
      <a:lvl3pPr marL="863102" algn="l" defTabSz="863102" rtl="0" eaLnBrk="1" latinLnBrk="0" hangingPunct="1">
        <a:defRPr sz="1699" kern="1200">
          <a:solidFill>
            <a:schemeClr val="tx1"/>
          </a:solidFill>
          <a:latin typeface="+mn-lt"/>
          <a:ea typeface="+mn-ea"/>
          <a:cs typeface="+mn-cs"/>
        </a:defRPr>
      </a:lvl3pPr>
      <a:lvl4pPr marL="1294653" algn="l" defTabSz="863102" rtl="0" eaLnBrk="1" latinLnBrk="0" hangingPunct="1">
        <a:defRPr sz="1699" kern="1200">
          <a:solidFill>
            <a:schemeClr val="tx1"/>
          </a:solidFill>
          <a:latin typeface="+mn-lt"/>
          <a:ea typeface="+mn-ea"/>
          <a:cs typeface="+mn-cs"/>
        </a:defRPr>
      </a:lvl4pPr>
      <a:lvl5pPr marL="1726204" algn="l" defTabSz="863102" rtl="0" eaLnBrk="1" latinLnBrk="0" hangingPunct="1">
        <a:defRPr sz="1699" kern="1200">
          <a:solidFill>
            <a:schemeClr val="tx1"/>
          </a:solidFill>
          <a:latin typeface="+mn-lt"/>
          <a:ea typeface="+mn-ea"/>
          <a:cs typeface="+mn-cs"/>
        </a:defRPr>
      </a:lvl5pPr>
      <a:lvl6pPr marL="2157755" algn="l" defTabSz="863102" rtl="0" eaLnBrk="1" latinLnBrk="0" hangingPunct="1">
        <a:defRPr sz="1699" kern="1200">
          <a:solidFill>
            <a:schemeClr val="tx1"/>
          </a:solidFill>
          <a:latin typeface="+mn-lt"/>
          <a:ea typeface="+mn-ea"/>
          <a:cs typeface="+mn-cs"/>
        </a:defRPr>
      </a:lvl6pPr>
      <a:lvl7pPr marL="2589306" algn="l" defTabSz="863102" rtl="0" eaLnBrk="1" latinLnBrk="0" hangingPunct="1">
        <a:defRPr sz="1699" kern="1200">
          <a:solidFill>
            <a:schemeClr val="tx1"/>
          </a:solidFill>
          <a:latin typeface="+mn-lt"/>
          <a:ea typeface="+mn-ea"/>
          <a:cs typeface="+mn-cs"/>
        </a:defRPr>
      </a:lvl7pPr>
      <a:lvl8pPr marL="3020858" algn="l" defTabSz="863102" rtl="0" eaLnBrk="1" latinLnBrk="0" hangingPunct="1">
        <a:defRPr sz="1699" kern="1200">
          <a:solidFill>
            <a:schemeClr val="tx1"/>
          </a:solidFill>
          <a:latin typeface="+mn-lt"/>
          <a:ea typeface="+mn-ea"/>
          <a:cs typeface="+mn-cs"/>
        </a:defRPr>
      </a:lvl8pPr>
      <a:lvl9pPr marL="3452409" algn="l" defTabSz="863102" rtl="0" eaLnBrk="1" latinLnBrk="0" hangingPunct="1">
        <a:defRPr sz="16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13D14AC9-B2F1-4F4D-9D36-B4A0B3F34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72" y="3783615"/>
            <a:ext cx="10775844" cy="322746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11E4463-2C41-B448-96D2-149E8772EB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87" b="90957" l="9898" r="89989">
                        <a14:foregroundMark x1="38965" y1="89985" x2="36064" y2="90957"/>
                        <a14:foregroundMark x1="41809" y1="43124" x2="38794" y2="22945"/>
                        <a14:foregroundMark x1="36974" y1="10164" x2="47611" y2="8520"/>
                        <a14:foregroundMark x1="47782" y1="24141" x2="49772" y2="39761"/>
                        <a14:foregroundMark x1="63993" y1="45441" x2="71559" y2="7922"/>
                        <a14:foregroundMark x1="71559" y1="7922" x2="76394" y2="14499"/>
                        <a14:foregroundMark x1="76394" y1="14499" x2="80774" y2="12556"/>
                        <a14:foregroundMark x1="75882" y1="8072" x2="76962" y2="8744"/>
                        <a14:foregroundMark x1="70876" y1="3587" x2="70137" y2="11584"/>
                      </a14:backgroundRemoval>
                    </a14:imgEffect>
                  </a14:imgLayer>
                </a14:imgProps>
              </a:ext>
            </a:extLst>
          </a:blip>
          <a:srcRect l="20919" r="15987"/>
          <a:stretch/>
        </p:blipFill>
        <p:spPr>
          <a:xfrm>
            <a:off x="8354562" y="179430"/>
            <a:ext cx="3033226" cy="365892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FE6B362-E1BC-8642-A12F-58F2D459C8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29" b="92377" l="9898" r="89989">
                        <a14:foregroundMark x1="41297" y1="46188" x2="38794" y2="20852"/>
                        <a14:foregroundMark x1="49431" y1="37668" x2="49374" y2="28550"/>
                        <a14:foregroundMark x1="49374" y1="28550" x2="46530" y2="11435"/>
                        <a14:foregroundMark x1="46530" y1="11435" x2="40614" y2="7773"/>
                        <a14:foregroundMark x1="40614" y1="7773" x2="40728" y2="10164"/>
                        <a14:foregroundMark x1="39477" y1="6129" x2="44198" y2="8296"/>
                        <a14:foregroundMark x1="63823" y1="44021" x2="64903" y2="35650"/>
                        <a14:foregroundMark x1="64903" y1="35650" x2="69966" y2="18984"/>
                        <a14:foregroundMark x1="69966" y1="18984" x2="70876" y2="9567"/>
                        <a14:foregroundMark x1="70876" y1="9567" x2="73891" y2="6428"/>
                        <a14:foregroundMark x1="76280" y1="8520" x2="76280" y2="16741"/>
                        <a14:foregroundMark x1="76280" y1="16741" x2="80034" y2="12780"/>
                        <a14:foregroundMark x1="35154" y1="92377" x2="38396" y2="89013"/>
                      </a14:backgroundRemoval>
                    </a14:imgEffect>
                  </a14:imgLayer>
                </a14:imgProps>
              </a:ext>
            </a:extLst>
          </a:blip>
          <a:srcRect l="16679" r="12882"/>
          <a:stretch/>
        </p:blipFill>
        <p:spPr>
          <a:xfrm>
            <a:off x="5365512" y="179430"/>
            <a:ext cx="3340434" cy="3609304"/>
          </a:xfrm>
          <a:prstGeom prst="rect">
            <a:avLst/>
          </a:prstGeom>
          <a:ln>
            <a:noFill/>
          </a:ln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623229BC-8F96-BE4A-B123-08DFC21B82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410" b="91181" l="9898" r="89989">
                        <a14:foregroundMark x1="49602" y1="36921" x2="46871" y2="18311"/>
                        <a14:foregroundMark x1="46871" y1="18311" x2="47611" y2="9641"/>
                        <a14:foregroundMark x1="47611" y1="9641" x2="41183" y2="8744"/>
                        <a14:foregroundMark x1="41183" y1="8744" x2="36974" y2="17265"/>
                        <a14:foregroundMark x1="36974" y1="17265" x2="40728" y2="36697"/>
                        <a14:foregroundMark x1="47440" y1="8520" x2="39477" y2="6876"/>
                        <a14:foregroundMark x1="79693" y1="13976" x2="74175" y2="7324"/>
                        <a14:foregroundMark x1="74175" y1="7324" x2="69738" y2="14200"/>
                        <a14:foregroundMark x1="69738" y1="14200" x2="65074" y2="36921"/>
                        <a14:foregroundMark x1="76621" y1="8296" x2="76621" y2="8296"/>
                        <a14:foregroundMark x1="70648" y1="4484" x2="69568" y2="12332"/>
                        <a14:foregroundMark x1="35324" y1="91181" x2="37315" y2="91181"/>
                      </a14:backgroundRemoval>
                    </a14:imgEffect>
                  </a14:imgLayer>
                </a14:imgProps>
              </a:ext>
            </a:extLst>
          </a:blip>
          <a:srcRect l="16847" r="12441"/>
          <a:stretch/>
        </p:blipFill>
        <p:spPr>
          <a:xfrm>
            <a:off x="2801842" y="179430"/>
            <a:ext cx="3340433" cy="3595444"/>
          </a:xfrm>
          <a:prstGeom prst="rect">
            <a:avLst/>
          </a:prstGeom>
          <a:ln>
            <a:noFill/>
          </a:ln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8FB3AD3-EE39-4F4D-896B-671C93F7F19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549" b="92152" l="9898" r="89989">
                        <a14:foregroundMark x1="37315" y1="12332" x2="43686" y2="11584"/>
                        <a14:foregroundMark x1="43686" y1="11584" x2="46701" y2="8969"/>
                        <a14:foregroundMark x1="39647" y1="7549" x2="42548" y2="7848"/>
                        <a14:foregroundMark x1="63083" y1="44320" x2="70648" y2="10164"/>
                        <a14:foregroundMark x1="70648" y1="10164" x2="77247" y2="8296"/>
                        <a14:foregroundMark x1="77247" y1="8296" x2="77361" y2="8520"/>
                        <a14:foregroundMark x1="75370" y1="20628" x2="80432" y2="13004"/>
                        <a14:foregroundMark x1="35324" y1="92152" x2="37884" y2="89537"/>
                      </a14:backgroundRemoval>
                    </a14:imgEffect>
                  </a14:imgLayer>
                </a14:imgProps>
              </a:ext>
            </a:extLst>
          </a:blip>
          <a:srcRect l="16764" r="12698"/>
          <a:stretch/>
        </p:blipFill>
        <p:spPr>
          <a:xfrm>
            <a:off x="120000" y="179430"/>
            <a:ext cx="3340434" cy="3604185"/>
          </a:xfrm>
          <a:prstGeom prst="rect">
            <a:avLst/>
          </a:prstGeom>
          <a:ln>
            <a:noFill/>
          </a:ln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238857D2-15F3-A142-9B23-D006E0D650BD}"/>
              </a:ext>
            </a:extLst>
          </p:cNvPr>
          <p:cNvSpPr txBox="1"/>
          <p:nvPr/>
        </p:nvSpPr>
        <p:spPr>
          <a:xfrm>
            <a:off x="684159" y="336476"/>
            <a:ext cx="397866" cy="439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255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F93E74D-7818-744E-BBD1-EF8986E795CA}"/>
              </a:ext>
            </a:extLst>
          </p:cNvPr>
          <p:cNvSpPr txBox="1"/>
          <p:nvPr/>
        </p:nvSpPr>
        <p:spPr>
          <a:xfrm>
            <a:off x="3343920" y="336475"/>
            <a:ext cx="351378" cy="439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255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D918C78C-B04B-A947-9F26-3FFB19E09E4D}"/>
              </a:ext>
            </a:extLst>
          </p:cNvPr>
          <p:cNvSpPr txBox="1"/>
          <p:nvPr/>
        </p:nvSpPr>
        <p:spPr>
          <a:xfrm>
            <a:off x="5932121" y="336474"/>
            <a:ext cx="420308" cy="439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255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D64B5716-F95B-E242-9145-8E1330715D43}"/>
              </a:ext>
            </a:extLst>
          </p:cNvPr>
          <p:cNvSpPr txBox="1"/>
          <p:nvPr/>
        </p:nvSpPr>
        <p:spPr>
          <a:xfrm>
            <a:off x="8683590" y="336473"/>
            <a:ext cx="399468" cy="439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255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FDD8A541-4E9E-A540-9728-66A5CD7A2EB3}"/>
              </a:ext>
            </a:extLst>
          </p:cNvPr>
          <p:cNvSpPr txBox="1"/>
          <p:nvPr/>
        </p:nvSpPr>
        <p:spPr>
          <a:xfrm>
            <a:off x="365972" y="3940661"/>
            <a:ext cx="340158" cy="439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255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1167857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410</TotalTime>
  <Words>5</Words>
  <Application>Microsoft Macintosh PowerPoint</Application>
  <PresentationFormat>Personalizado</PresentationFormat>
  <Paragraphs>5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Paulo Salinas</dc:creator>
  <cp:lastModifiedBy>Paulo Salinas</cp:lastModifiedBy>
  <cp:revision>3</cp:revision>
  <dcterms:created xsi:type="dcterms:W3CDTF">2022-12-08T23:34:06Z</dcterms:created>
  <dcterms:modified xsi:type="dcterms:W3CDTF">2022-12-09T17:57:42Z</dcterms:modified>
</cp:coreProperties>
</file>